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122315-BBC3-460E-965B-20BFE714BC3D}" type="datetimeFigureOut">
              <a:rPr lang="ru-RU" smtClean="0"/>
              <a:t>05.08.2020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8A4D8C-AA6D-41A8-B067-9FC9982E45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386428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122315-BBC3-460E-965B-20BFE714BC3D}" type="datetimeFigureOut">
              <a:rPr lang="ru-RU" smtClean="0"/>
              <a:t>05.08.2020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8A4D8C-AA6D-41A8-B067-9FC9982E45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312987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122315-BBC3-460E-965B-20BFE714BC3D}" type="datetimeFigureOut">
              <a:rPr lang="ru-RU" smtClean="0"/>
              <a:t>05.08.2020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8A4D8C-AA6D-41A8-B067-9FC9982E45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912359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122315-BBC3-460E-965B-20BFE714BC3D}" type="datetimeFigureOut">
              <a:rPr lang="ru-RU" smtClean="0"/>
              <a:t>05.08.2020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8A4D8C-AA6D-41A8-B067-9FC9982E45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91785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122315-BBC3-460E-965B-20BFE714BC3D}" type="datetimeFigureOut">
              <a:rPr lang="ru-RU" smtClean="0"/>
              <a:t>05.08.2020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8A4D8C-AA6D-41A8-B067-9FC9982E45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702323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122315-BBC3-460E-965B-20BFE714BC3D}" type="datetimeFigureOut">
              <a:rPr lang="ru-RU" smtClean="0"/>
              <a:t>05.08.2020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8A4D8C-AA6D-41A8-B067-9FC9982E45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92749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122315-BBC3-460E-965B-20BFE714BC3D}" type="datetimeFigureOut">
              <a:rPr lang="ru-RU" smtClean="0"/>
              <a:t>05.08.2020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8A4D8C-AA6D-41A8-B067-9FC9982E45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804273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122315-BBC3-460E-965B-20BFE714BC3D}" type="datetimeFigureOut">
              <a:rPr lang="ru-RU" smtClean="0"/>
              <a:t>05.08.2020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8A4D8C-AA6D-41A8-B067-9FC9982E45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905064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122315-BBC3-460E-965B-20BFE714BC3D}" type="datetimeFigureOut">
              <a:rPr lang="ru-RU" smtClean="0"/>
              <a:t>05.08.2020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8A4D8C-AA6D-41A8-B067-9FC9982E45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719873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122315-BBC3-460E-965B-20BFE714BC3D}" type="datetimeFigureOut">
              <a:rPr lang="ru-RU" smtClean="0"/>
              <a:t>05.08.2020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8A4D8C-AA6D-41A8-B067-9FC9982E45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209930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122315-BBC3-460E-965B-20BFE714BC3D}" type="datetimeFigureOut">
              <a:rPr lang="ru-RU" smtClean="0"/>
              <a:t>05.08.2020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8A4D8C-AA6D-41A8-B067-9FC9982E45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385517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122315-BBC3-460E-965B-20BFE714BC3D}" type="datetimeFigureOut">
              <a:rPr lang="ru-RU" smtClean="0"/>
              <a:t>05.08.2020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8A4D8C-AA6D-41A8-B067-9FC9982E45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737755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Рисунок 23">
            <a:extLst>
              <a:ext uri="{FF2B5EF4-FFF2-40B4-BE49-F238E27FC236}">
                <a16:creationId xmlns:a16="http://schemas.microsoft.com/office/drawing/2014/main" xmlns="" id="{EF3F4B3D-6008-47F5-A00F-28892FF4D916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1190752" y="2818614"/>
            <a:ext cx="6437999" cy="3391133"/>
          </a:xfrm>
          <a:prstGeom prst="rect">
            <a:avLst/>
          </a:prstGeom>
        </p:spPr>
      </p:pic>
      <p:sp>
        <p:nvSpPr>
          <p:cNvPr id="16" name="TextBox 13">
            <a:extLst>
              <a:ext uri="{FF2B5EF4-FFF2-40B4-BE49-F238E27FC236}">
                <a16:creationId xmlns:a16="http://schemas.microsoft.com/office/drawing/2014/main" xmlns="" id="{A72E68C7-3425-47D5-97D5-402EA90BA7F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1541" y="326653"/>
            <a:ext cx="10778700" cy="400110"/>
          </a:xfrm>
          <a:prstGeom prst="rect">
            <a:avLst/>
          </a:prstGeom>
        </p:spPr>
        <p:txBody>
          <a:bodyPr anchor="ctr">
            <a:noAutofit/>
          </a:bodyPr>
          <a:lstStyle>
            <a:defPPr>
              <a:defRPr lang="ru-RU"/>
            </a:defPPr>
            <a:lvl1pPr algn="ctr" eaLnBrk="0" hangingPunct="0">
              <a:defRPr sz="2000" b="1" cap="all">
                <a:solidFill>
                  <a:srgbClr val="A88000"/>
                </a:solidFill>
                <a:latin typeface="Times New Roman" pitchFamily="18" charset="0"/>
                <a:cs typeface="Times New Roman" pitchFamily="18" charset="0"/>
              </a:defRPr>
            </a:lvl1pPr>
            <a:lvl2pPr algn="ctr" eaLnBrk="0" hangingPunct="0">
              <a:defRPr sz="4400">
                <a:latin typeface="Calibri" pitchFamily="34" charset="0"/>
              </a:defRPr>
            </a:lvl2pPr>
            <a:lvl3pPr algn="ctr" eaLnBrk="0" hangingPunct="0">
              <a:defRPr sz="4400">
                <a:latin typeface="Calibri" pitchFamily="34" charset="0"/>
              </a:defRPr>
            </a:lvl3pPr>
            <a:lvl4pPr algn="ctr" eaLnBrk="0" hangingPunct="0">
              <a:defRPr sz="4400">
                <a:latin typeface="Calibri" pitchFamily="34" charset="0"/>
              </a:defRPr>
            </a:lvl4pPr>
            <a:lvl5pPr algn="ctr" eaLnBrk="0" hangingPunct="0">
              <a:defRPr sz="4400">
                <a:latin typeface="Calibri" pitchFamily="34" charset="0"/>
              </a:defRPr>
            </a:lvl5pPr>
            <a:lvl6pPr marL="457200" algn="ctr" fontAlgn="base">
              <a:spcBef>
                <a:spcPct val="0"/>
              </a:spcBef>
              <a:spcAft>
                <a:spcPct val="0"/>
              </a:spcAft>
              <a:defRPr sz="4400">
                <a:latin typeface="Calibri" pitchFamily="34" charset="0"/>
              </a:defRPr>
            </a:lvl6pPr>
            <a:lvl7pPr marL="914400" algn="ctr" fontAlgn="base">
              <a:spcBef>
                <a:spcPct val="0"/>
              </a:spcBef>
              <a:spcAft>
                <a:spcPct val="0"/>
              </a:spcAft>
              <a:defRPr sz="4400">
                <a:latin typeface="Calibri" pitchFamily="34" charset="0"/>
              </a:defRPr>
            </a:lvl7pPr>
            <a:lvl8pPr marL="1371600" algn="ctr" fontAlgn="base">
              <a:spcBef>
                <a:spcPct val="0"/>
              </a:spcBef>
              <a:spcAft>
                <a:spcPct val="0"/>
              </a:spcAft>
              <a:defRPr sz="4400">
                <a:latin typeface="Calibri" pitchFamily="34" charset="0"/>
              </a:defRPr>
            </a:lvl8pPr>
            <a:lvl9pPr marL="1828800" algn="ctr" fontAlgn="base">
              <a:spcBef>
                <a:spcPct val="0"/>
              </a:spcBef>
              <a:spcAft>
                <a:spcPct val="0"/>
              </a:spcAft>
              <a:defRPr sz="4400">
                <a:latin typeface="Calibri" pitchFamily="34" charset="0"/>
              </a:defRPr>
            </a:lvl9pPr>
          </a:lstStyle>
          <a:p>
            <a:endParaRPr lang="ru-RU" dirty="0"/>
          </a:p>
          <a:p>
            <a:r>
              <a:rPr lang="ru-RU" dirty="0"/>
              <a:t>ОБЩАЯ ИНФОРМАЦИЯ</a:t>
            </a:r>
          </a:p>
          <a:p>
            <a:endParaRPr lang="ru-RU" altLang="ru-RU" dirty="0"/>
          </a:p>
        </p:txBody>
      </p:sp>
      <p:sp>
        <p:nvSpPr>
          <p:cNvPr id="20" name="Прямоугольник 19">
            <a:extLst>
              <a:ext uri="{FF2B5EF4-FFF2-40B4-BE49-F238E27FC236}">
                <a16:creationId xmlns:a16="http://schemas.microsoft.com/office/drawing/2014/main" xmlns="" id="{38CCA5A7-DC5B-49DB-80A4-0EC3AB849C8C}"/>
              </a:ext>
            </a:extLst>
          </p:cNvPr>
          <p:cNvSpPr/>
          <p:nvPr/>
        </p:nvSpPr>
        <p:spPr>
          <a:xfrm>
            <a:off x="1606281" y="2062328"/>
            <a:ext cx="677395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2700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Тверская область,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Торжокский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район, район д. Пирогово</a:t>
            </a:r>
          </a:p>
        </p:txBody>
      </p:sp>
      <p:pic>
        <p:nvPicPr>
          <p:cNvPr id="6" name="Picture 12">
            <a:extLst>
              <a:ext uri="{FF2B5EF4-FFF2-40B4-BE49-F238E27FC236}">
                <a16:creationId xmlns:a16="http://schemas.microsoft.com/office/drawing/2014/main" xmlns="" id="{45E2F8A5-43DF-4CC6-93FB-FEE766B7EEF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3734" y="4653669"/>
            <a:ext cx="625179" cy="5762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xmlns="" id="{A409F9AF-B479-40DD-9A15-06BD6E185DF7}"/>
              </a:ext>
            </a:extLst>
          </p:cNvPr>
          <p:cNvSpPr/>
          <p:nvPr/>
        </p:nvSpPr>
        <p:spPr>
          <a:xfrm>
            <a:off x="5885012" y="1450897"/>
            <a:ext cx="153009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2700"/>
            <a:r>
              <a:rPr lang="ru-RU" altLang="ru-RU" b="1" spc="-25">
                <a:latin typeface="Times New Roman" panose="02020603050405020304" pitchFamily="18" charset="0"/>
                <a:cs typeface="Times New Roman" panose="02020603050405020304" pitchFamily="18" charset="0"/>
              </a:rPr>
              <a:t>300 </a:t>
            </a:r>
            <a:r>
              <a:rPr lang="ru-RU" altLang="ru-RU" b="1" spc="-25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человек</a:t>
            </a:r>
            <a:endParaRPr lang="ru-RU" altLang="ru-RU" b="1" spc="-25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19" name="Группа 18">
            <a:extLst>
              <a:ext uri="{FF2B5EF4-FFF2-40B4-BE49-F238E27FC236}">
                <a16:creationId xmlns:a16="http://schemas.microsoft.com/office/drawing/2014/main" xmlns="" id="{F0DCAB55-CC64-477D-8B9E-E480DDF2831D}"/>
              </a:ext>
            </a:extLst>
          </p:cNvPr>
          <p:cNvGrpSpPr/>
          <p:nvPr/>
        </p:nvGrpSpPr>
        <p:grpSpPr>
          <a:xfrm>
            <a:off x="1190753" y="1454570"/>
            <a:ext cx="3601617" cy="381625"/>
            <a:chOff x="5896108" y="1615348"/>
            <a:chExt cx="3026897" cy="381625"/>
          </a:xfrm>
        </p:grpSpPr>
        <p:pic>
          <p:nvPicPr>
            <p:cNvPr id="21" name="Рисунок 20">
              <a:extLst>
                <a:ext uri="{FF2B5EF4-FFF2-40B4-BE49-F238E27FC236}">
                  <a16:creationId xmlns:a16="http://schemas.microsoft.com/office/drawing/2014/main" xmlns="" id="{B3919A3A-4878-4FD6-9F19-80CA004D368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896108" y="1615348"/>
              <a:ext cx="507916" cy="380991"/>
            </a:xfrm>
            <a:prstGeom prst="rect">
              <a:avLst/>
            </a:prstGeom>
          </p:spPr>
        </p:pic>
        <p:sp>
          <p:nvSpPr>
            <p:cNvPr id="22" name="Прямоугольник 21">
              <a:extLst>
                <a:ext uri="{FF2B5EF4-FFF2-40B4-BE49-F238E27FC236}">
                  <a16:creationId xmlns:a16="http://schemas.microsoft.com/office/drawing/2014/main" xmlns="" id="{A5FC1546-C817-45C6-8A98-A6506F9FAC3D}"/>
                </a:ext>
              </a:extLst>
            </p:cNvPr>
            <p:cNvSpPr/>
            <p:nvPr/>
          </p:nvSpPr>
          <p:spPr>
            <a:xfrm>
              <a:off x="6328156" y="1627641"/>
              <a:ext cx="2594849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7 августа 2020 года</a:t>
              </a:r>
            </a:p>
          </p:txBody>
        </p:sp>
      </p:grpSp>
      <p:pic>
        <p:nvPicPr>
          <p:cNvPr id="23" name="Рисунок 1">
            <a:extLst>
              <a:ext uri="{FF2B5EF4-FFF2-40B4-BE49-F238E27FC236}">
                <a16:creationId xmlns:a16="http://schemas.microsoft.com/office/drawing/2014/main" xmlns="" id="{D440E6B1-0927-4739-A0D1-E9F879A088D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lum contrast="12000"/>
          </a:blip>
          <a:srcRect l="5005"/>
          <a:stretch>
            <a:fillRect/>
          </a:stretch>
        </p:blipFill>
        <p:spPr bwMode="auto">
          <a:xfrm>
            <a:off x="263525" y="176213"/>
            <a:ext cx="828675" cy="1028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Рисунок 26">
            <a:extLst>
              <a:ext uri="{FF2B5EF4-FFF2-40B4-BE49-F238E27FC236}">
                <a16:creationId xmlns:a16="http://schemas.microsoft.com/office/drawing/2014/main" xmlns="" id="{870290CB-72BC-4DE0-8FD2-E8F319FEB40D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6956" y="1395002"/>
            <a:ext cx="677169" cy="606955"/>
          </a:xfrm>
          <a:prstGeom prst="rect">
            <a:avLst/>
          </a:prstGeom>
        </p:spPr>
      </p:pic>
      <p:pic>
        <p:nvPicPr>
          <p:cNvPr id="29" name="Picture 12">
            <a:extLst>
              <a:ext uri="{FF2B5EF4-FFF2-40B4-BE49-F238E27FC236}">
                <a16:creationId xmlns:a16="http://schemas.microsoft.com/office/drawing/2014/main" xmlns="" id="{9A8FD105-5922-4C56-AB32-7493E37DEA7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8474" y="1983085"/>
            <a:ext cx="486634" cy="448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" name="TextBox 29">
            <a:extLst>
              <a:ext uri="{FF2B5EF4-FFF2-40B4-BE49-F238E27FC236}">
                <a16:creationId xmlns:a16="http://schemas.microsoft.com/office/drawing/2014/main" xmlns="" id="{F12C3C61-F47C-4409-B9A7-795B501D6BD2}"/>
              </a:ext>
            </a:extLst>
          </p:cNvPr>
          <p:cNvSpPr txBox="1"/>
          <p:nvPr/>
        </p:nvSpPr>
        <p:spPr>
          <a:xfrm>
            <a:off x="8465076" y="2818614"/>
            <a:ext cx="3266114" cy="685643"/>
          </a:xfrm>
          <a:prstGeom prst="rect">
            <a:avLst/>
          </a:prstGeom>
          <a:noFill/>
          <a:ln w="12700">
            <a:solidFill>
              <a:schemeClr val="tx2">
                <a:lumMod val="60000"/>
                <a:lumOff val="40000"/>
              </a:schemeClr>
            </a:solidFill>
          </a:ln>
        </p:spPr>
        <p:txBody>
          <a:bodyPr wrap="square" rtlCol="0" anchor="ctr">
            <a:noAutofit/>
          </a:bodyPr>
          <a:lstStyle/>
          <a:p>
            <a:pPr algn="just" defTabSz="1219170"/>
            <a:r>
              <a:rPr lang="ru-RU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Самостоятельно</a:t>
            </a:r>
            <a:r>
              <a:rPr lang="ru-RU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algn="just" defTabSz="1219170"/>
            <a:r>
              <a:rPr lang="ru-RU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- личный а/м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xmlns="" id="{D1F8F2F7-7D30-459F-B4D1-2DCE31D11E0C}"/>
              </a:ext>
            </a:extLst>
          </p:cNvPr>
          <p:cNvSpPr txBox="1"/>
          <p:nvPr/>
        </p:nvSpPr>
        <p:spPr>
          <a:xfrm>
            <a:off x="8465076" y="3676454"/>
            <a:ext cx="3266114" cy="2533293"/>
          </a:xfrm>
          <a:prstGeom prst="rect">
            <a:avLst/>
          </a:prstGeom>
          <a:noFill/>
          <a:ln w="12700">
            <a:solidFill>
              <a:schemeClr val="tx2">
                <a:lumMod val="60000"/>
                <a:lumOff val="40000"/>
              </a:schemeClr>
            </a:solidFill>
          </a:ln>
        </p:spPr>
        <p:txBody>
          <a:bodyPr wrap="square" rtlCol="0" anchor="ctr">
            <a:noAutofit/>
          </a:bodyPr>
          <a:lstStyle/>
          <a:p>
            <a:pPr algn="just" defTabSz="1219170"/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Трансфер</a:t>
            </a:r>
            <a:r>
              <a:rPr lang="ru-RU" sz="2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defTabSz="1219170"/>
            <a:r>
              <a:rPr lang="ru-RU" sz="2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- ж/д вокзал (г. Тверь) – место проведения мероприятия</a:t>
            </a:r>
          </a:p>
          <a:p>
            <a:pPr defTabSz="1219170"/>
            <a:r>
              <a:rPr lang="ru-RU" sz="2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- ж/д </a:t>
            </a:r>
            <a:r>
              <a:rPr lang="ru-RU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вокзал</a:t>
            </a:r>
            <a:r>
              <a:rPr lang="ru-RU" sz="2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(г. Торжок) – место проведения мероприятия</a:t>
            </a:r>
          </a:p>
        </p:txBody>
      </p:sp>
      <p:grpSp>
        <p:nvGrpSpPr>
          <p:cNvPr id="32" name="Группа 31">
            <a:extLst>
              <a:ext uri="{FF2B5EF4-FFF2-40B4-BE49-F238E27FC236}">
                <a16:creationId xmlns:a16="http://schemas.microsoft.com/office/drawing/2014/main" xmlns="" id="{877338B9-53F0-49B2-9B02-E789E2495009}"/>
              </a:ext>
            </a:extLst>
          </p:cNvPr>
          <p:cNvGrpSpPr/>
          <p:nvPr/>
        </p:nvGrpSpPr>
        <p:grpSpPr>
          <a:xfrm>
            <a:off x="7965143" y="2928927"/>
            <a:ext cx="270805" cy="500073"/>
            <a:chOff x="0" y="1400848"/>
            <a:chExt cx="809874" cy="504056"/>
          </a:xfrm>
          <a:solidFill>
            <a:schemeClr val="tx2"/>
          </a:solidFill>
        </p:grpSpPr>
        <p:sp>
          <p:nvSpPr>
            <p:cNvPr id="33" name="Пятиугольник 31">
              <a:extLst>
                <a:ext uri="{FF2B5EF4-FFF2-40B4-BE49-F238E27FC236}">
                  <a16:creationId xmlns:a16="http://schemas.microsoft.com/office/drawing/2014/main" xmlns="" id="{DFEB5EB3-F23C-4987-A696-0EAD118E32CC}"/>
                </a:ext>
              </a:extLst>
            </p:cNvPr>
            <p:cNvSpPr/>
            <p:nvPr/>
          </p:nvSpPr>
          <p:spPr>
            <a:xfrm>
              <a:off x="0" y="1400848"/>
              <a:ext cx="504056" cy="504056"/>
            </a:xfrm>
            <a:prstGeom prst="homePlat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endParaRPr lang="ru-RU" sz="2400">
                <a:solidFill>
                  <a:prstClr val="white"/>
                </a:solidFill>
              </a:endParaRPr>
            </a:p>
          </p:txBody>
        </p:sp>
        <p:sp>
          <p:nvSpPr>
            <p:cNvPr id="34" name="Нашивка 24">
              <a:extLst>
                <a:ext uri="{FF2B5EF4-FFF2-40B4-BE49-F238E27FC236}">
                  <a16:creationId xmlns:a16="http://schemas.microsoft.com/office/drawing/2014/main" xmlns="" id="{16319413-72E6-4FF6-B47B-6B60EF5805AB}"/>
                </a:ext>
              </a:extLst>
            </p:cNvPr>
            <p:cNvSpPr/>
            <p:nvPr/>
          </p:nvSpPr>
          <p:spPr>
            <a:xfrm>
              <a:off x="323528" y="1400848"/>
              <a:ext cx="486346" cy="504056"/>
            </a:xfrm>
            <a:prstGeom prst="chevron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endParaRPr lang="ru-RU" sz="2400">
                <a:solidFill>
                  <a:prstClr val="black"/>
                </a:solidFill>
              </a:endParaRPr>
            </a:p>
          </p:txBody>
        </p:sp>
      </p:grpSp>
      <p:grpSp>
        <p:nvGrpSpPr>
          <p:cNvPr id="35" name="Группа 34">
            <a:extLst>
              <a:ext uri="{FF2B5EF4-FFF2-40B4-BE49-F238E27FC236}">
                <a16:creationId xmlns:a16="http://schemas.microsoft.com/office/drawing/2014/main" xmlns="" id="{5991DDBB-8208-44D7-8104-8E3BFF14E01B}"/>
              </a:ext>
            </a:extLst>
          </p:cNvPr>
          <p:cNvGrpSpPr/>
          <p:nvPr/>
        </p:nvGrpSpPr>
        <p:grpSpPr>
          <a:xfrm>
            <a:off x="7965143" y="4721255"/>
            <a:ext cx="270805" cy="500073"/>
            <a:chOff x="0" y="1400848"/>
            <a:chExt cx="809874" cy="504056"/>
          </a:xfrm>
          <a:solidFill>
            <a:schemeClr val="tx2"/>
          </a:solidFill>
        </p:grpSpPr>
        <p:sp>
          <p:nvSpPr>
            <p:cNvPr id="36" name="Пятиугольник 18">
              <a:extLst>
                <a:ext uri="{FF2B5EF4-FFF2-40B4-BE49-F238E27FC236}">
                  <a16:creationId xmlns:a16="http://schemas.microsoft.com/office/drawing/2014/main" xmlns="" id="{35F6C1CE-62C9-49E8-B767-B297B000FABD}"/>
                </a:ext>
              </a:extLst>
            </p:cNvPr>
            <p:cNvSpPr/>
            <p:nvPr/>
          </p:nvSpPr>
          <p:spPr>
            <a:xfrm>
              <a:off x="0" y="1400848"/>
              <a:ext cx="504056" cy="504056"/>
            </a:xfrm>
            <a:prstGeom prst="homePlat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endParaRPr lang="ru-RU" sz="2400" dirty="0">
                <a:solidFill>
                  <a:prstClr val="white"/>
                </a:solidFill>
              </a:endParaRPr>
            </a:p>
          </p:txBody>
        </p:sp>
        <p:sp>
          <p:nvSpPr>
            <p:cNvPr id="37" name="Нашивка 24">
              <a:extLst>
                <a:ext uri="{FF2B5EF4-FFF2-40B4-BE49-F238E27FC236}">
                  <a16:creationId xmlns:a16="http://schemas.microsoft.com/office/drawing/2014/main" xmlns="" id="{4EB9A4AE-1729-4400-8D47-838C9C744456}"/>
                </a:ext>
              </a:extLst>
            </p:cNvPr>
            <p:cNvSpPr/>
            <p:nvPr/>
          </p:nvSpPr>
          <p:spPr>
            <a:xfrm>
              <a:off x="323528" y="1400848"/>
              <a:ext cx="486346" cy="504056"/>
            </a:xfrm>
            <a:prstGeom prst="chevron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endParaRPr lang="ru-RU" sz="2400" dirty="0">
                <a:solidFill>
                  <a:prstClr val="black"/>
                </a:solidFill>
              </a:endParaRPr>
            </a:p>
          </p:txBody>
        </p:sp>
      </p:grpSp>
      <p:sp>
        <p:nvSpPr>
          <p:cNvPr id="40" name="Прямоугольник: скругленные углы 39">
            <a:extLst>
              <a:ext uri="{FF2B5EF4-FFF2-40B4-BE49-F238E27FC236}">
                <a16:creationId xmlns:a16="http://schemas.microsoft.com/office/drawing/2014/main" xmlns="" id="{AD720528-F9AA-4E49-8423-2C8C8983FB3C}"/>
              </a:ext>
            </a:extLst>
          </p:cNvPr>
          <p:cNvSpPr/>
          <p:nvPr/>
        </p:nvSpPr>
        <p:spPr>
          <a:xfrm>
            <a:off x="8465076" y="1450897"/>
            <a:ext cx="3304318" cy="91866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altLang="ru-RU" b="1" spc="-25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Варианты прибытия гостей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41" name="Номер слайда 11">
            <a:extLst>
              <a:ext uri="{FF2B5EF4-FFF2-40B4-BE49-F238E27FC236}">
                <a16:creationId xmlns:a16="http://schemas.microsoft.com/office/drawing/2014/main" xmlns="" id="{2913740C-4851-4E33-BC11-93484B4E2D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138299" y="6440065"/>
            <a:ext cx="2926537" cy="182563"/>
          </a:xfrm>
        </p:spPr>
        <p:txBody>
          <a:bodyPr/>
          <a:lstStyle/>
          <a:p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845179391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56</Words>
  <Application>Microsoft Office PowerPoint</Application>
  <PresentationFormat>Широкоэкранный</PresentationFormat>
  <Paragraphs>12</Paragraphs>
  <Slides>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Times New Roman</vt:lpstr>
      <vt:lpstr>Тема Office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2</cp:revision>
  <dcterms:created xsi:type="dcterms:W3CDTF">2020-07-31T11:39:01Z</dcterms:created>
  <dcterms:modified xsi:type="dcterms:W3CDTF">2020-08-05T06:33:59Z</dcterms:modified>
</cp:coreProperties>
</file>